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Relationship Id="rId19" Type="http://schemas.openxmlformats.org/officeDocument/2006/relationships/image" Target="../media/image115.png"/><Relationship Id="rId20" Type="http://schemas.openxmlformats.org/officeDocument/2006/relationships/image" Target="../media/image116.png"/><Relationship Id="rId21" Type="http://schemas.openxmlformats.org/officeDocument/2006/relationships/image" Target="../media/image117.png"/><Relationship Id="rId22" Type="http://schemas.openxmlformats.org/officeDocument/2006/relationships/image" Target="../media/image118.png"/><Relationship Id="rId23" Type="http://schemas.openxmlformats.org/officeDocument/2006/relationships/image" Target="../media/image119.png"/><Relationship Id="rId24" Type="http://schemas.openxmlformats.org/officeDocument/2006/relationships/image" Target="../media/image120.png"/><Relationship Id="rId25" Type="http://schemas.openxmlformats.org/officeDocument/2006/relationships/image" Target="../media/image121.png"/><Relationship Id="rId26" Type="http://schemas.openxmlformats.org/officeDocument/2006/relationships/image" Target="../media/image122.png"/><Relationship Id="rId27" Type="http://schemas.openxmlformats.org/officeDocument/2006/relationships/image" Target="../media/image123.png"/><Relationship Id="rId28" Type="http://schemas.openxmlformats.org/officeDocument/2006/relationships/image" Target="../media/image124.png"/><Relationship Id="rId29" Type="http://schemas.openxmlformats.org/officeDocument/2006/relationships/image" Target="../media/image125.png"/><Relationship Id="rId30" Type="http://schemas.openxmlformats.org/officeDocument/2006/relationships/image" Target="../media/image126.png"/><Relationship Id="rId31" Type="http://schemas.openxmlformats.org/officeDocument/2006/relationships/image" Target="../media/image127.png"/><Relationship Id="rId32" Type="http://schemas.openxmlformats.org/officeDocument/2006/relationships/image" Target="../media/image128.png"/><Relationship Id="rId33" Type="http://schemas.openxmlformats.org/officeDocument/2006/relationships/image" Target="../media/image12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Relationship Id="rId4" Type="http://schemas.openxmlformats.org/officeDocument/2006/relationships/image" Target="../media/image153.png"/><Relationship Id="rId5" Type="http://schemas.openxmlformats.org/officeDocument/2006/relationships/image" Target="../media/image154.png"/><Relationship Id="rId6" Type="http://schemas.openxmlformats.org/officeDocument/2006/relationships/image" Target="../media/image155.png"/><Relationship Id="rId7" Type="http://schemas.openxmlformats.org/officeDocument/2006/relationships/image" Target="../media/image156.png"/><Relationship Id="rId8" Type="http://schemas.openxmlformats.org/officeDocument/2006/relationships/image" Target="../media/image157.png"/><Relationship Id="rId9" Type="http://schemas.openxmlformats.org/officeDocument/2006/relationships/image" Target="../media/image158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image" Target="../media/image161.png"/><Relationship Id="rId5" Type="http://schemas.openxmlformats.org/officeDocument/2006/relationships/image" Target="../media/image162.png"/><Relationship Id="rId6" Type="http://schemas.openxmlformats.org/officeDocument/2006/relationships/image" Target="../media/image163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Relationship Id="rId9" Type="http://schemas.openxmlformats.org/officeDocument/2006/relationships/image" Target="../media/image166.png"/><Relationship Id="rId10" Type="http://schemas.openxmlformats.org/officeDocument/2006/relationships/image" Target="../media/image167.png"/><Relationship Id="rId11" Type="http://schemas.openxmlformats.org/officeDocument/2006/relationships/image" Target="../media/image168.png"/><Relationship Id="rId12" Type="http://schemas.openxmlformats.org/officeDocument/2006/relationships/image" Target="../media/image169.png"/><Relationship Id="rId13" Type="http://schemas.openxmlformats.org/officeDocument/2006/relationships/image" Target="../media/image17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4.png"/><Relationship Id="rId3" Type="http://schemas.openxmlformats.org/officeDocument/2006/relationships/image" Target="../media/image185.png"/><Relationship Id="rId4" Type="http://schemas.openxmlformats.org/officeDocument/2006/relationships/image" Target="../media/image186.png"/><Relationship Id="rId5" Type="http://schemas.openxmlformats.org/officeDocument/2006/relationships/image" Target="../media/image187.png"/><Relationship Id="rId6" Type="http://schemas.openxmlformats.org/officeDocument/2006/relationships/image" Target="../media/image18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Relationship Id="rId5" Type="http://schemas.openxmlformats.org/officeDocument/2006/relationships/image" Target="../media/image192.png"/><Relationship Id="rId6" Type="http://schemas.openxmlformats.org/officeDocument/2006/relationships/image" Target="../media/image193.png"/><Relationship Id="rId7" Type="http://schemas.openxmlformats.org/officeDocument/2006/relationships/image" Target="../media/image194.png"/><Relationship Id="rId8" Type="http://schemas.openxmlformats.org/officeDocument/2006/relationships/image" Target="../media/image195.png"/><Relationship Id="rId9" Type="http://schemas.openxmlformats.org/officeDocument/2006/relationships/image" Target="../media/image196.png"/><Relationship Id="rId10" Type="http://schemas.openxmlformats.org/officeDocument/2006/relationships/image" Target="../media/image197.png"/><Relationship Id="rId11" Type="http://schemas.openxmlformats.org/officeDocument/2006/relationships/image" Target="../media/image198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-218556"/>
            <a:ext cx="18513995" cy="9971375"/>
            <a:chOff x="-228281" y="-218556"/>
            <a:chExt cx="18513995" cy="997137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4920369" y="1312659"/>
              <a:ext cx="3081477" cy="19048"/>
              <a:chOff x="14920369" y="1312659"/>
              <a:chExt cx="3081477" cy="1904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16200000">
                <a:off x="14920369" y="1312659"/>
                <a:ext cx="3081477" cy="190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-74967" y="752807"/>
              <a:ext cx="16521832" cy="19048"/>
              <a:chOff x="-74967" y="752807"/>
              <a:chExt cx="16521832" cy="19048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-74967" y="752807"/>
                <a:ext cx="16521832" cy="19048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-98432" y="9752820"/>
            <a:ext cx="18482578" cy="532895"/>
            <a:chOff x="-98432" y="9752820"/>
            <a:chExt cx="18482578" cy="53289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8432" y="9752820"/>
              <a:ext cx="18482578" cy="53289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9598" y="2566668"/>
            <a:ext cx="10401398" cy="21598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9219" y="4749206"/>
            <a:ext cx="6590171" cy="393651"/>
            <a:chOff x="1389219" y="4749206"/>
            <a:chExt cx="6590171" cy="3936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29220" y="4707303"/>
              <a:ext cx="1707787" cy="450149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28968" y="4707304"/>
              <a:ext cx="4830024" cy="47617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45435" y="4707304"/>
              <a:ext cx="320139" cy="4571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80417" y="8531822"/>
            <a:ext cx="5184911" cy="469456"/>
            <a:chOff x="1580417" y="8531822"/>
            <a:chExt cx="5184911" cy="46945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580417" y="8531822"/>
              <a:ext cx="813136" cy="469456"/>
              <a:chOff x="1580417" y="8531822"/>
              <a:chExt cx="813136" cy="46945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80417" y="8531822"/>
                <a:ext cx="813136" cy="469456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22687" y="8510134"/>
              <a:ext cx="3312358" cy="601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3747353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8097" y="3160754"/>
            <a:ext cx="13467041" cy="60141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83785" y="5816817"/>
            <a:ext cx="3987644" cy="4240326"/>
            <a:chOff x="14183785" y="5816817"/>
            <a:chExt cx="3987644" cy="42403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83785" y="5816817"/>
              <a:ext cx="3987644" cy="42403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88456" y="2024197"/>
            <a:ext cx="7482973" cy="3402151"/>
            <a:chOff x="10688456" y="2024197"/>
            <a:chExt cx="7482973" cy="340215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8456" y="2024197"/>
              <a:ext cx="7482973" cy="340215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673823" y="5392063"/>
            <a:ext cx="4527006" cy="42855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5537"/>
            <a:ext cx="3747353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716" y="3203887"/>
            <a:ext cx="11982632" cy="59129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79389" y="3603715"/>
            <a:ext cx="7009524" cy="4794196"/>
            <a:chOff x="10979389" y="3603715"/>
            <a:chExt cx="7009524" cy="47941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79389" y="3603715"/>
              <a:ext cx="7009524" cy="479419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67497" y="3128208"/>
            <a:ext cx="4519616" cy="4190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5527" y="5849822"/>
            <a:ext cx="3834187" cy="241885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384" y="6752841"/>
            <a:ext cx="1590949" cy="1386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85714" y="8074106"/>
            <a:ext cx="6427182" cy="16721"/>
            <a:chOff x="11085714" y="8074106"/>
            <a:chExt cx="6427182" cy="167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5714" y="8074106"/>
              <a:ext cx="6427182" cy="167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17707" y="8272535"/>
            <a:ext cx="6275804" cy="13072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9002534" cy="9961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5238" y="3049143"/>
            <a:ext cx="6171429" cy="6788952"/>
            <a:chOff x="495238" y="3049143"/>
            <a:chExt cx="6171429" cy="678895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238" y="3049143"/>
              <a:ext cx="6171429" cy="678895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6955" y="2957717"/>
            <a:ext cx="3125724" cy="9809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68045" y="3967378"/>
            <a:ext cx="2387720" cy="1384878"/>
            <a:chOff x="2368045" y="3967378"/>
            <a:chExt cx="2387720" cy="138487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8045" y="3967378"/>
              <a:ext cx="2387720" cy="138487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5270" y="4120499"/>
            <a:ext cx="2341402" cy="11679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893115" y="5895013"/>
            <a:ext cx="3375675" cy="1588982"/>
            <a:chOff x="1893115" y="5895013"/>
            <a:chExt cx="3375675" cy="15889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93115" y="5895013"/>
              <a:ext cx="3375675" cy="15889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12971" y="6090019"/>
            <a:ext cx="2881163" cy="113938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283591" y="8207805"/>
            <a:ext cx="2594723" cy="1239814"/>
            <a:chOff x="2283591" y="8207805"/>
            <a:chExt cx="2594723" cy="12398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3591" y="8207805"/>
              <a:ext cx="2594723" cy="123981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43940" y="8511157"/>
            <a:ext cx="1434268" cy="72726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068516" y="5095665"/>
            <a:ext cx="769722" cy="101989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68516" y="7343557"/>
            <a:ext cx="769722" cy="101989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79048" y="3011048"/>
            <a:ext cx="9632623" cy="1175320"/>
            <a:chOff x="7379048" y="3011048"/>
            <a:chExt cx="9632623" cy="117532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379048" y="3482219"/>
              <a:ext cx="9632623" cy="684179"/>
              <a:chOff x="7379048" y="3482219"/>
              <a:chExt cx="9632623" cy="68417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379048" y="3482219"/>
                <a:ext cx="9632623" cy="6841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7565894" y="3011048"/>
              <a:ext cx="1702534" cy="770215"/>
              <a:chOff x="7565894" y="3011048"/>
              <a:chExt cx="1702534" cy="770215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565894" y="3011048"/>
                <a:ext cx="1702534" cy="770215"/>
              </a:xfrm>
              <a:prstGeom prst="rect">
                <a:avLst/>
              </a:prstGeom>
            </p:spPr>
          </p:pic>
        </p:grpSp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90886" y="2966154"/>
              <a:ext cx="1329797" cy="880683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222859" y="3561622"/>
              <a:ext cx="5638984" cy="7523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17143" y="4555196"/>
            <a:ext cx="9632623" cy="1175321"/>
            <a:chOff x="7417143" y="4555196"/>
            <a:chExt cx="9632623" cy="117532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417143" y="5026367"/>
              <a:ext cx="9632623" cy="684179"/>
              <a:chOff x="7417143" y="5026367"/>
              <a:chExt cx="9632623" cy="68417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7417143" y="5026367"/>
                <a:ext cx="9632623" cy="68417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603989" y="4555196"/>
              <a:ext cx="1702534" cy="770215"/>
              <a:chOff x="7603989" y="4555196"/>
              <a:chExt cx="1702534" cy="77021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7603989" y="4555196"/>
                <a:ext cx="1702534" cy="770215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28982" y="4510304"/>
              <a:ext cx="1374111" cy="880683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260954" y="5105772"/>
              <a:ext cx="5682794" cy="75236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10794" y="5851196"/>
            <a:ext cx="9632623" cy="1175322"/>
            <a:chOff x="7410794" y="5851196"/>
            <a:chExt cx="9632623" cy="117532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7410794" y="6322367"/>
              <a:ext cx="9632623" cy="684179"/>
              <a:chOff x="7410794" y="6322367"/>
              <a:chExt cx="9632623" cy="68417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410794" y="6322367"/>
                <a:ext cx="9632623" cy="684179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597640" y="5851196"/>
              <a:ext cx="1702534" cy="770215"/>
              <a:chOff x="7597640" y="5851196"/>
              <a:chExt cx="1702534" cy="77021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597640" y="5851196"/>
                <a:ext cx="1702534" cy="77021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622632" y="5806304"/>
              <a:ext cx="1374111" cy="880683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254605" y="6401772"/>
              <a:ext cx="5478984" cy="70474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480635" y="8662771"/>
            <a:ext cx="9632623" cy="1175324"/>
            <a:chOff x="7480635" y="8662771"/>
            <a:chExt cx="9632623" cy="1175324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480635" y="9133942"/>
              <a:ext cx="9632623" cy="684179"/>
              <a:chOff x="7480635" y="9133942"/>
              <a:chExt cx="9632623" cy="68417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480635" y="9133942"/>
                <a:ext cx="9632623" cy="68417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7667481" y="8662771"/>
              <a:ext cx="1702534" cy="770215"/>
              <a:chOff x="7667481" y="8662771"/>
              <a:chExt cx="1702534" cy="770215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7667481" y="8662771"/>
                <a:ext cx="1702534" cy="770215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692477" y="8617877"/>
              <a:ext cx="1374111" cy="880683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324446" y="9213349"/>
              <a:ext cx="5255489" cy="75236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474286" y="7310472"/>
            <a:ext cx="9632623" cy="1175324"/>
            <a:chOff x="7474286" y="7310472"/>
            <a:chExt cx="9632623" cy="1175324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7474286" y="7781643"/>
              <a:ext cx="9632623" cy="684179"/>
              <a:chOff x="7474286" y="7781643"/>
              <a:chExt cx="9632623" cy="684179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7474286" y="7781643"/>
                <a:ext cx="9632623" cy="68417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661132" y="7310472"/>
              <a:ext cx="1702534" cy="770215"/>
              <a:chOff x="7661132" y="7310472"/>
              <a:chExt cx="1702534" cy="770215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7661132" y="7310472"/>
                <a:ext cx="1702534" cy="770215"/>
              </a:xfrm>
              <a:prstGeom prst="rect">
                <a:avLst/>
              </a:prstGeom>
            </p:spPr>
          </p:pic>
        </p:grpSp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86125" y="7265582"/>
              <a:ext cx="1393159" cy="88068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318097" y="7861049"/>
              <a:ext cx="5439937" cy="742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72967"/>
            <a:ext cx="5838343" cy="11380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3335" y="3241982"/>
            <a:ext cx="11835051" cy="70932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62565" y="7568252"/>
            <a:ext cx="3360585" cy="2010438"/>
            <a:chOff x="7462565" y="7568252"/>
            <a:chExt cx="3360585" cy="201043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62565" y="7568252"/>
              <a:ext cx="3360585" cy="20104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5221" y="7568252"/>
            <a:ext cx="3653376" cy="2010438"/>
            <a:chOff x="775221" y="7568252"/>
            <a:chExt cx="3653376" cy="20104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5221" y="7568252"/>
              <a:ext cx="3653376" cy="20104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5863943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859" y="3241982"/>
            <a:ext cx="14157861" cy="749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13201" y="4595850"/>
            <a:ext cx="19312116" cy="4159158"/>
            <a:chOff x="-513201" y="4595850"/>
            <a:chExt cx="19312116" cy="41591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13201" y="4595850"/>
              <a:ext cx="19312116" cy="4159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5527" y="6724270"/>
            <a:ext cx="3861330" cy="139647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384" y="6752841"/>
            <a:ext cx="1627140" cy="1386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85714" y="8074106"/>
            <a:ext cx="6427182" cy="16721"/>
            <a:chOff x="11085714" y="8074106"/>
            <a:chExt cx="6427182" cy="167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5714" y="8074106"/>
              <a:ext cx="6427182" cy="167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49621" y="8310630"/>
            <a:ext cx="4393994" cy="19710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5414"/>
            <a:ext cx="2403467" cy="9738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9831" y="3303954"/>
            <a:ext cx="12987622" cy="2031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9353" y="5457135"/>
            <a:ext cx="6309609" cy="4507427"/>
            <a:chOff x="529353" y="5457135"/>
            <a:chExt cx="6309609" cy="45074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353" y="5457135"/>
              <a:ext cx="6309609" cy="450742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677" y="9615999"/>
            <a:ext cx="2113425" cy="45141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746" y="3099739"/>
            <a:ext cx="18285714" cy="7249467"/>
            <a:chOff x="-31746" y="3099739"/>
            <a:chExt cx="18285714" cy="72494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746" y="3099739"/>
              <a:ext cx="18285714" cy="72494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5414"/>
            <a:ext cx="2403467" cy="9738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925" y="3740243"/>
            <a:ext cx="13612385" cy="57626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56493" y="2359121"/>
            <a:ext cx="1535854" cy="7303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691607" y="3799508"/>
            <a:ext cx="2147537" cy="1026865"/>
            <a:chOff x="15691607" y="3799508"/>
            <a:chExt cx="2147537" cy="10268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91607" y="3799508"/>
              <a:ext cx="2147537" cy="10268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91607" y="5629345"/>
            <a:ext cx="2147537" cy="1094931"/>
            <a:chOff x="15691607" y="5629345"/>
            <a:chExt cx="2147537" cy="109493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91607" y="5629345"/>
              <a:ext cx="2147537" cy="10949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691607" y="7311779"/>
            <a:ext cx="2157085" cy="1062098"/>
            <a:chOff x="15691607" y="7311779"/>
            <a:chExt cx="2157085" cy="106209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1607" y="7311779"/>
              <a:ext cx="2157085" cy="10620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91607" y="8837197"/>
            <a:ext cx="2097664" cy="877258"/>
            <a:chOff x="15691607" y="8837197"/>
            <a:chExt cx="2097664" cy="8772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691607" y="8837197"/>
              <a:ext cx="2097664" cy="8772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13207"/>
            <a:ext cx="18285714" cy="7772507"/>
            <a:chOff x="0" y="2513207"/>
            <a:chExt cx="18285714" cy="77725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13207"/>
              <a:ext cx="18285714" cy="777250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18"/>
            <a:ext cx="8685201" cy="1129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5014" y="3369192"/>
            <a:ext cx="15470950" cy="2764271"/>
            <a:chOff x="1825014" y="3369192"/>
            <a:chExt cx="15470950" cy="2764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5014" y="3369192"/>
              <a:ext cx="15470950" cy="27642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3875" y="3237697"/>
            <a:ext cx="3049371" cy="3027260"/>
            <a:chOff x="583875" y="3237697"/>
            <a:chExt cx="3049371" cy="302726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3875" y="3237697"/>
              <a:ext cx="3049371" cy="30272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1584" y="3435571"/>
            <a:ext cx="1893947" cy="1893947"/>
            <a:chOff x="1161584" y="3435571"/>
            <a:chExt cx="1893947" cy="18939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1584" y="3435571"/>
              <a:ext cx="1893947" cy="189394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5253" y="5099376"/>
            <a:ext cx="2748125" cy="8787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9188" y="4503889"/>
            <a:ext cx="9968365" cy="73408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24696" y="6744114"/>
            <a:ext cx="15471268" cy="2764546"/>
            <a:chOff x="1824696" y="6744114"/>
            <a:chExt cx="15471268" cy="27645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24696" y="6744114"/>
              <a:ext cx="15471268" cy="27645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3875" y="6612757"/>
            <a:ext cx="3049371" cy="3027260"/>
            <a:chOff x="583875" y="6612757"/>
            <a:chExt cx="3049371" cy="30272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3875" y="6612757"/>
              <a:ext cx="3049371" cy="30272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5253" y="8533814"/>
            <a:ext cx="2872915" cy="87871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59688" y="6862870"/>
            <a:ext cx="1897744" cy="1897744"/>
            <a:chOff x="1159688" y="6862870"/>
            <a:chExt cx="1897744" cy="18977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9688" y="6862870"/>
              <a:ext cx="1897744" cy="1897744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57284" y="7494022"/>
            <a:ext cx="8728508" cy="129624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98097" y="3596621"/>
            <a:ext cx="2115642" cy="65458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7749" y="3393442"/>
            <a:ext cx="1364759" cy="14105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822024" y="3394074"/>
            <a:ext cx="3660833" cy="21178"/>
            <a:chOff x="7822024" y="3394074"/>
            <a:chExt cx="3660833" cy="2117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22024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84528" y="3462011"/>
            <a:ext cx="2868280" cy="115792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16123" y="3402965"/>
            <a:ext cx="1590949" cy="140113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260836" y="3394074"/>
            <a:ext cx="3660833" cy="21178"/>
            <a:chOff x="13260836" y="3394074"/>
            <a:chExt cx="3660833" cy="211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60836" y="3394074"/>
              <a:ext cx="3660833" cy="2117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100954" y="6889948"/>
            <a:ext cx="2513851" cy="67601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75368" y="6648679"/>
            <a:ext cx="1586225" cy="147152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822024" y="6639788"/>
            <a:ext cx="3660833" cy="21178"/>
            <a:chOff x="7822024" y="6639788"/>
            <a:chExt cx="3660833" cy="2117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22024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796287" y="6839154"/>
            <a:ext cx="2265518" cy="6760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23742" y="6648679"/>
            <a:ext cx="1614940" cy="14715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60836" y="6639788"/>
            <a:ext cx="3660833" cy="21178"/>
            <a:chOff x="13260836" y="6639788"/>
            <a:chExt cx="3660833" cy="2117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60836" y="6639788"/>
              <a:ext cx="3660833" cy="2117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029525" y="4767153"/>
            <a:ext cx="1561530" cy="73417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377239" y="4767152"/>
            <a:ext cx="2642873" cy="73712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13460" y="1627595"/>
            <a:ext cx="4468983" cy="194017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124887" y="8143810"/>
            <a:ext cx="3462473" cy="73712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794953" y="8143810"/>
            <a:ext cx="2224816" cy="10997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18"/>
            <a:ext cx="8685201" cy="1129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716" y="2893906"/>
            <a:ext cx="12554165" cy="7543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56465" y="4316761"/>
            <a:ext cx="8540040" cy="42025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0811" y="4067573"/>
            <a:ext cx="6523732" cy="4920144"/>
            <a:chOff x="1210811" y="4067573"/>
            <a:chExt cx="6523732" cy="49201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0811" y="4067573"/>
              <a:ext cx="6523732" cy="49201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4534" y="9042939"/>
            <a:ext cx="2506363" cy="74566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18"/>
            <a:ext cx="8685201" cy="1129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716" y="2893906"/>
            <a:ext cx="15823594" cy="16864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15849" y="4778809"/>
            <a:ext cx="11647619" cy="5235922"/>
            <a:chOff x="715849" y="4778809"/>
            <a:chExt cx="11647619" cy="523592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992040" y="4778809"/>
              <a:ext cx="4366474" cy="4381714"/>
              <a:chOff x="7992040" y="4778809"/>
              <a:chExt cx="4366474" cy="438171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992040" y="4778809"/>
                <a:ext cx="4366474" cy="4381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15849" y="4778809"/>
              <a:ext cx="4408456" cy="4400762"/>
              <a:chOff x="715849" y="4778809"/>
              <a:chExt cx="4408456" cy="440076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5849" y="4778809"/>
                <a:ext cx="4408456" cy="4400762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1089" y="9337668"/>
              <a:ext cx="3793861" cy="638842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6880" y="9375763"/>
              <a:ext cx="3299022" cy="724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5414"/>
            <a:ext cx="2508867" cy="9738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63" y="3303954"/>
            <a:ext cx="12158461" cy="34240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698553" y="5116796"/>
            <a:ext cx="5201551" cy="4431721"/>
            <a:chOff x="12698553" y="5116796"/>
            <a:chExt cx="5201551" cy="44317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698553" y="5116796"/>
              <a:ext cx="5201551" cy="443172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97219" y="9729016"/>
            <a:ext cx="2243654" cy="36284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284A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28281" y="2854656"/>
            <a:ext cx="18513995" cy="6898164"/>
            <a:chOff x="-228281" y="2854656"/>
            <a:chExt cx="18513995" cy="689816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228281" y="7754744"/>
              <a:ext cx="13084021" cy="19048"/>
              <a:chOff x="-228281" y="7754744"/>
              <a:chExt cx="13084021" cy="19048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228281" y="7754744"/>
                <a:ext cx="13084021" cy="19048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2846216" y="2854656"/>
              <a:ext cx="5439498" cy="6898164"/>
              <a:chOff x="12846216" y="2854656"/>
              <a:chExt cx="5439498" cy="689816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846216" y="2854656"/>
                <a:ext cx="5439498" cy="6898164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237805" y="9752820"/>
            <a:ext cx="18761324" cy="532895"/>
            <a:chOff x="-237805" y="9752820"/>
            <a:chExt cx="18761324" cy="5328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37805" y="9752820"/>
              <a:ext cx="18761324" cy="5328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96195" y="2830480"/>
            <a:ext cx="7084602" cy="21863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48972" y="1384055"/>
            <a:ext cx="3224270" cy="19048"/>
            <a:chOff x="14848972" y="1384055"/>
            <a:chExt cx="3224270" cy="190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14848972" y="1384055"/>
              <a:ext cx="3224270" cy="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71429" y="4647024"/>
            <a:ext cx="6590171" cy="393651"/>
            <a:chOff x="1371429" y="4647024"/>
            <a:chExt cx="6590171" cy="3936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1430" y="4605121"/>
              <a:ext cx="1707787" cy="45014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11177" y="4605122"/>
              <a:ext cx="4830024" cy="476177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7644" y="4605122"/>
              <a:ext cx="320139" cy="4571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80417" y="8531822"/>
            <a:ext cx="5184911" cy="469456"/>
            <a:chOff x="1580417" y="8531822"/>
            <a:chExt cx="5184911" cy="46945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80417" y="8531822"/>
              <a:ext cx="813136" cy="469456"/>
              <a:chOff x="1580417" y="8531822"/>
              <a:chExt cx="813136" cy="46945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580417" y="8531822"/>
                <a:ext cx="813136" cy="469456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22687" y="8510134"/>
              <a:ext cx="3312358" cy="6018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5480" y="6724273"/>
            <a:ext cx="3861321" cy="14017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03495" y="6743320"/>
            <a:ext cx="1364759" cy="141056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85714" y="8074106"/>
            <a:ext cx="6427182" cy="16721"/>
            <a:chOff x="11085714" y="8074106"/>
            <a:chExt cx="6427182" cy="167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5714" y="8074106"/>
              <a:ext cx="6427182" cy="167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90002" y="8310630"/>
            <a:ext cx="2744651" cy="132109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10636791" cy="11199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0"/>
            <a:ext cx="6171429" cy="2592000"/>
            <a:chOff x="12114286" y="0"/>
            <a:chExt cx="6171429" cy="2592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14286" y="0"/>
              <a:ext cx="6171429" cy="259200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38097" y="3163444"/>
            <a:ext cx="13898280" cy="116950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7893" y="8906363"/>
            <a:ext cx="15373651" cy="123045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379090" y="4457160"/>
            <a:ext cx="9527534" cy="3811014"/>
            <a:chOff x="4379090" y="4457160"/>
            <a:chExt cx="9527534" cy="38110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9090" y="4457160"/>
              <a:ext cx="9527534" cy="38110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35218" y="8340555"/>
            <a:ext cx="5283579" cy="2857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28571"/>
            <a:ext cx="18285714" cy="7657143"/>
            <a:chOff x="0" y="2628571"/>
            <a:chExt cx="18285714" cy="76571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28571"/>
              <a:ext cx="18285714" cy="765714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2971440"/>
            <a:ext cx="3747353" cy="9771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323810" cy="2628571"/>
            <a:chOff x="0" y="0"/>
            <a:chExt cx="18323810" cy="26285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323810" cy="26285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8570" y="5074287"/>
            <a:ext cx="16115841" cy="26627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66955" y="2024142"/>
            <a:ext cx="2817081" cy="5047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336508" cy="10285714"/>
            <a:chOff x="0" y="0"/>
            <a:chExt cx="633650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33650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8254" y="5979339"/>
            <a:ext cx="3168254" cy="4480670"/>
            <a:chOff x="3168254" y="5979339"/>
            <a:chExt cx="3168254" cy="448067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8254" y="5979339"/>
              <a:ext cx="3168254" cy="44806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6508" y="0"/>
            <a:ext cx="11949206" cy="1028571"/>
            <a:chOff x="6336508" y="0"/>
            <a:chExt cx="11949206" cy="10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6508" y="0"/>
              <a:ext cx="11949206" cy="10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25527" y="5849822"/>
            <a:ext cx="3851806" cy="242837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476384" y="6752841"/>
            <a:ext cx="1590949" cy="138694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85714" y="8074106"/>
            <a:ext cx="6427182" cy="16721"/>
            <a:chOff x="11085714" y="8074106"/>
            <a:chExt cx="6427182" cy="167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85714" y="8074106"/>
              <a:ext cx="6427182" cy="1672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07144" y="8310630"/>
            <a:ext cx="3536546" cy="13072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4181629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716" y="3508649"/>
            <a:ext cx="13048946" cy="56189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4763" y="1657896"/>
            <a:ext cx="3342527" cy="6666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99708" y="2727161"/>
            <a:ext cx="4288060" cy="7461487"/>
            <a:chOff x="13799708" y="2727161"/>
            <a:chExt cx="4288060" cy="74614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99708" y="2727161"/>
              <a:ext cx="4288060" cy="74614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97496" y="285494"/>
            <a:ext cx="8604424" cy="2021011"/>
            <a:chOff x="9497496" y="285494"/>
            <a:chExt cx="8604424" cy="20210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97496" y="285494"/>
              <a:ext cx="8604424" cy="20210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4181629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335" y="3043246"/>
            <a:ext cx="3433965" cy="333846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2859" y="1655992"/>
            <a:ext cx="5445146" cy="7333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143027" y="3428746"/>
            <a:ext cx="7573499" cy="6020221"/>
            <a:chOff x="10143027" y="3428746"/>
            <a:chExt cx="7573499" cy="60202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3027" y="3428746"/>
              <a:ext cx="7573499" cy="60202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5238" y="6912610"/>
            <a:ext cx="7617473" cy="2536358"/>
            <a:chOff x="495238" y="6912610"/>
            <a:chExt cx="7617473" cy="25363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5238" y="6912610"/>
              <a:ext cx="7617473" cy="25363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0953" y="9567064"/>
            <a:ext cx="1438063" cy="41941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70647" y="9509921"/>
            <a:ext cx="1104987" cy="4289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592000"/>
            <a:ext cx="18285714" cy="7693714"/>
            <a:chOff x="0" y="2592000"/>
            <a:chExt cx="18285714" cy="7693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92000"/>
              <a:ext cx="18285714" cy="7693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5717" y="781727"/>
            <a:ext cx="4181629" cy="9771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4763" y="1657897"/>
            <a:ext cx="5172832" cy="7047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3335" y="3177697"/>
            <a:ext cx="3425299" cy="3027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8375" y="6743605"/>
            <a:ext cx="8404482" cy="2835247"/>
            <a:chOff x="738375" y="6743605"/>
            <a:chExt cx="8404482" cy="28352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8375" y="6743605"/>
              <a:ext cx="8404482" cy="283524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6964" y="9700382"/>
            <a:ext cx="1395892" cy="4194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85714" y="3011048"/>
            <a:ext cx="5562362" cy="6567804"/>
            <a:chOff x="11885714" y="3011048"/>
            <a:chExt cx="5562362" cy="656780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5714" y="3011048"/>
              <a:ext cx="5562362" cy="656780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51429" y="9700382"/>
            <a:ext cx="918120" cy="42893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2023-02-28T23:29:20Z</dcterms:created>
  <dcterms:modified xsi:type="dcterms:W3CDTF">2023-02-28T23:29:20Z</dcterms:modified>
</cp:coreProperties>
</file>